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C9F63-2E1A-4B35-95E8-A7A8115C214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555E-CF14-4F17-AC24-C6B9D53ED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274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C9F63-2E1A-4B35-95E8-A7A8115C214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555E-CF14-4F17-AC24-C6B9D53ED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31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C9F63-2E1A-4B35-95E8-A7A8115C214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555E-CF14-4F17-AC24-C6B9D53ED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58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C9F63-2E1A-4B35-95E8-A7A8115C214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555E-CF14-4F17-AC24-C6B9D53ED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033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C9F63-2E1A-4B35-95E8-A7A8115C214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555E-CF14-4F17-AC24-C6B9D53ED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635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C9F63-2E1A-4B35-95E8-A7A8115C214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555E-CF14-4F17-AC24-C6B9D53ED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675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C9F63-2E1A-4B35-95E8-A7A8115C214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555E-CF14-4F17-AC24-C6B9D53ED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333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C9F63-2E1A-4B35-95E8-A7A8115C214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555E-CF14-4F17-AC24-C6B9D53ED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66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C9F63-2E1A-4B35-95E8-A7A8115C214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555E-CF14-4F17-AC24-C6B9D53ED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256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C9F63-2E1A-4B35-95E8-A7A8115C214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555E-CF14-4F17-AC24-C6B9D53ED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625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C9F63-2E1A-4B35-95E8-A7A8115C214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555E-CF14-4F17-AC24-C6B9D53ED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752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C9F63-2E1A-4B35-95E8-A7A8115C214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6555E-CF14-4F17-AC24-C6B9D53ED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973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82765" y="1132764"/>
            <a:ext cx="66451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Quel était le teste de compréhension qu’Antoine donnait aux adultes?</a:t>
            </a:r>
            <a:endParaRPr lang="fr-FR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49827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54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915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4967"/>
            <a:ext cx="1219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Créez une bande dessiné de chapitre 2</a:t>
            </a:r>
          </a:p>
          <a:p>
            <a:pPr algn="ctr"/>
            <a:r>
              <a:rPr lang="fr-FR" sz="4000" dirty="0" smtClean="0"/>
              <a:t>Minimum 6 boites avec images et texte</a:t>
            </a:r>
          </a:p>
          <a:p>
            <a:pPr algn="ctr"/>
            <a:endParaRPr lang="fr-FR" sz="4000" dirty="0"/>
          </a:p>
          <a:p>
            <a:pPr algn="ctr"/>
            <a:r>
              <a:rPr lang="fr-FR" sz="4000" dirty="0" smtClean="0"/>
              <a:t>L’apparence (couleur, </a:t>
            </a:r>
            <a:r>
              <a:rPr lang="fr-FR" sz="4000" dirty="0" err="1" smtClean="0"/>
              <a:t>etc</a:t>
            </a:r>
            <a:r>
              <a:rPr lang="fr-FR" sz="4000" dirty="0" smtClean="0"/>
              <a:t>) et le contenu sont importants!</a:t>
            </a:r>
          </a:p>
        </p:txBody>
      </p:sp>
    </p:spTree>
    <p:extLst>
      <p:ext uri="{BB962C8B-B14F-4D97-AF65-F5344CB8AC3E}">
        <p14:creationId xmlns:p14="http://schemas.microsoft.com/office/powerpoint/2010/main" val="3395021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37</Words>
  <Application>Microsoft Office PowerPoint</Application>
  <PresentationFormat>Widescreen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2016-03-10T11:50:11Z</dcterms:created>
  <dcterms:modified xsi:type="dcterms:W3CDTF">2016-03-10T12:16:12Z</dcterms:modified>
</cp:coreProperties>
</file>